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A7CBF-6B37-44C6-A6D6-CBAB7760BC43}" type="datetimeFigureOut">
              <a:rPr lang="es-EC" smtClean="0"/>
              <a:t>08/05/2015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5205C-9087-42A3-AF7C-7C294F3EF8F3}" type="slidenum">
              <a:rPr lang="es-EC" smtClean="0"/>
              <a:t>‹#›</a:t>
            </a:fld>
            <a:endParaRPr lang="es-EC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A7CBF-6B37-44C6-A6D6-CBAB7760BC43}" type="datetimeFigureOut">
              <a:rPr lang="es-EC" smtClean="0"/>
              <a:t>08/05/2015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5205C-9087-42A3-AF7C-7C294F3EF8F3}" type="slidenum">
              <a:rPr lang="es-EC" smtClean="0"/>
              <a:t>‹#›</a:t>
            </a:fld>
            <a:endParaRPr lang="es-EC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A7CBF-6B37-44C6-A6D6-CBAB7760BC43}" type="datetimeFigureOut">
              <a:rPr lang="es-EC" smtClean="0"/>
              <a:t>08/05/2015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5205C-9087-42A3-AF7C-7C294F3EF8F3}" type="slidenum">
              <a:rPr lang="es-EC" smtClean="0"/>
              <a:t>‹#›</a:t>
            </a:fld>
            <a:endParaRPr lang="es-EC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A7CBF-6B37-44C6-A6D6-CBAB7760BC43}" type="datetimeFigureOut">
              <a:rPr lang="es-EC" smtClean="0"/>
              <a:t>08/05/2015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5205C-9087-42A3-AF7C-7C294F3EF8F3}" type="slidenum">
              <a:rPr lang="es-EC" smtClean="0"/>
              <a:t>‹#›</a:t>
            </a:fld>
            <a:endParaRPr lang="es-EC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A7CBF-6B37-44C6-A6D6-CBAB7760BC43}" type="datetimeFigureOut">
              <a:rPr lang="es-EC" smtClean="0"/>
              <a:t>08/05/2015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5205C-9087-42A3-AF7C-7C294F3EF8F3}" type="slidenum">
              <a:rPr lang="es-EC" smtClean="0"/>
              <a:t>‹#›</a:t>
            </a:fld>
            <a:endParaRPr lang="es-EC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A7CBF-6B37-44C6-A6D6-CBAB7760BC43}" type="datetimeFigureOut">
              <a:rPr lang="es-EC" smtClean="0"/>
              <a:t>08/05/2015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5205C-9087-42A3-AF7C-7C294F3EF8F3}" type="slidenum">
              <a:rPr lang="es-EC" smtClean="0"/>
              <a:t>‹#›</a:t>
            </a:fld>
            <a:endParaRPr lang="es-EC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A7CBF-6B37-44C6-A6D6-CBAB7760BC43}" type="datetimeFigureOut">
              <a:rPr lang="es-EC" smtClean="0"/>
              <a:t>08/05/2015</a:t>
            </a:fld>
            <a:endParaRPr lang="es-EC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5205C-9087-42A3-AF7C-7C294F3EF8F3}" type="slidenum">
              <a:rPr lang="es-EC" smtClean="0"/>
              <a:t>‹#›</a:t>
            </a:fld>
            <a:endParaRPr lang="es-EC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A7CBF-6B37-44C6-A6D6-CBAB7760BC43}" type="datetimeFigureOut">
              <a:rPr lang="es-EC" smtClean="0"/>
              <a:t>08/05/2015</a:t>
            </a:fld>
            <a:endParaRPr lang="es-EC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5205C-9087-42A3-AF7C-7C294F3EF8F3}" type="slidenum">
              <a:rPr lang="es-EC" smtClean="0"/>
              <a:t>‹#›</a:t>
            </a:fld>
            <a:endParaRPr lang="es-EC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A7CBF-6B37-44C6-A6D6-CBAB7760BC43}" type="datetimeFigureOut">
              <a:rPr lang="es-EC" smtClean="0"/>
              <a:t>08/05/2015</a:t>
            </a:fld>
            <a:endParaRPr 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5205C-9087-42A3-AF7C-7C294F3EF8F3}" type="slidenum">
              <a:rPr lang="es-EC" smtClean="0"/>
              <a:t>‹#›</a:t>
            </a:fld>
            <a:endParaRPr lang="es-EC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A7CBF-6B37-44C6-A6D6-CBAB7760BC43}" type="datetimeFigureOut">
              <a:rPr lang="es-EC" smtClean="0"/>
              <a:t>08/05/2015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5205C-9087-42A3-AF7C-7C294F3EF8F3}" type="slidenum">
              <a:rPr lang="es-EC" smtClean="0"/>
              <a:t>‹#›</a:t>
            </a:fld>
            <a:endParaRPr lang="es-EC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A7CBF-6B37-44C6-A6D6-CBAB7760BC43}" type="datetimeFigureOut">
              <a:rPr lang="es-EC" smtClean="0"/>
              <a:t>08/05/2015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5205C-9087-42A3-AF7C-7C294F3EF8F3}" type="slidenum">
              <a:rPr lang="es-EC" smtClean="0"/>
              <a:t>‹#›</a:t>
            </a:fld>
            <a:endParaRPr lang="es-EC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A7CBF-6B37-44C6-A6D6-CBAB7760BC43}" type="datetimeFigureOut">
              <a:rPr lang="es-EC" smtClean="0"/>
              <a:t>08/05/2015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05205C-9087-42A3-AF7C-7C294F3EF8F3}" type="slidenum">
              <a:rPr lang="es-EC" smtClean="0"/>
              <a:t>‹#›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C"/>
          </a:p>
        </p:txBody>
      </p:sp>
      <p:pic>
        <p:nvPicPr>
          <p:cNvPr id="5" name="4 Imagen"/>
          <p:cNvPicPr/>
          <p:nvPr/>
        </p:nvPicPr>
        <p:blipFill>
          <a:blip r:embed="rId2"/>
          <a:srcRect l="20381" t="57320" r="38728" b="23323"/>
          <a:stretch>
            <a:fillRect/>
          </a:stretch>
        </p:blipFill>
        <p:spPr bwMode="auto">
          <a:xfrm>
            <a:off x="285721" y="1285860"/>
            <a:ext cx="8858279" cy="4786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CuadroTexto"/>
          <p:cNvSpPr txBox="1"/>
          <p:nvPr/>
        </p:nvSpPr>
        <p:spPr>
          <a:xfrm>
            <a:off x="1571604" y="285728"/>
            <a:ext cx="6429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dirty="0" smtClean="0"/>
              <a:t>Números Reales			MATE_10egb_2015</a:t>
            </a:r>
            <a:endParaRPr lang="es-EC" dirty="0"/>
          </a:p>
        </p:txBody>
      </p:sp>
      <p:sp>
        <p:nvSpPr>
          <p:cNvPr id="7" name="6 Rectángulo"/>
          <p:cNvSpPr/>
          <p:nvPr/>
        </p:nvSpPr>
        <p:spPr>
          <a:xfrm>
            <a:off x="357158" y="214290"/>
            <a:ext cx="48292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C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Números Reales	</a:t>
            </a:r>
            <a:endParaRPr lang="es-EC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C" dirty="0"/>
          </a:p>
        </p:txBody>
      </p:sp>
      <p:pic>
        <p:nvPicPr>
          <p:cNvPr id="4" name="3 Imagen"/>
          <p:cNvPicPr/>
          <p:nvPr/>
        </p:nvPicPr>
        <p:blipFill>
          <a:blip r:embed="rId2"/>
          <a:srcRect l="20308" t="10787" r="37694" b="43604"/>
          <a:stretch>
            <a:fillRect/>
          </a:stretch>
        </p:blipFill>
        <p:spPr bwMode="auto">
          <a:xfrm>
            <a:off x="285720" y="500042"/>
            <a:ext cx="8715435" cy="6357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C"/>
          </a:p>
        </p:txBody>
      </p:sp>
      <p:pic>
        <p:nvPicPr>
          <p:cNvPr id="4" name="3 Imagen"/>
          <p:cNvPicPr/>
          <p:nvPr/>
        </p:nvPicPr>
        <p:blipFill>
          <a:blip r:embed="rId2"/>
          <a:srcRect l="19604" t="52540" r="38371" b="22059"/>
          <a:stretch>
            <a:fillRect/>
          </a:stretch>
        </p:blipFill>
        <p:spPr bwMode="auto">
          <a:xfrm>
            <a:off x="142844" y="857232"/>
            <a:ext cx="9001156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C"/>
          </a:p>
        </p:txBody>
      </p:sp>
      <p:pic>
        <p:nvPicPr>
          <p:cNvPr id="4" name="3 Imagen"/>
          <p:cNvPicPr/>
          <p:nvPr/>
        </p:nvPicPr>
        <p:blipFill>
          <a:blip r:embed="rId2"/>
          <a:srcRect l="19604" t="78342" r="38371" b="6551"/>
          <a:stretch>
            <a:fillRect/>
          </a:stretch>
        </p:blipFill>
        <p:spPr bwMode="auto">
          <a:xfrm>
            <a:off x="0" y="1571612"/>
            <a:ext cx="8929718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C"/>
          </a:p>
        </p:txBody>
      </p:sp>
      <p:pic>
        <p:nvPicPr>
          <p:cNvPr id="4" name="3 Imagen"/>
          <p:cNvPicPr/>
          <p:nvPr/>
        </p:nvPicPr>
        <p:blipFill>
          <a:blip r:embed="rId2"/>
          <a:srcRect l="20185" t="11364" r="39853" b="38369"/>
          <a:stretch>
            <a:fillRect/>
          </a:stretch>
        </p:blipFill>
        <p:spPr bwMode="auto">
          <a:xfrm>
            <a:off x="142844" y="785794"/>
            <a:ext cx="8643997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C"/>
          </a:p>
        </p:txBody>
      </p:sp>
      <p:pic>
        <p:nvPicPr>
          <p:cNvPr id="4" name="3 Imagen"/>
          <p:cNvPicPr/>
          <p:nvPr/>
        </p:nvPicPr>
        <p:blipFill>
          <a:blip r:embed="rId2"/>
          <a:srcRect l="20379" t="48797" r="39083" b="5449"/>
          <a:stretch>
            <a:fillRect/>
          </a:stretch>
        </p:blipFill>
        <p:spPr bwMode="auto">
          <a:xfrm>
            <a:off x="142844" y="857232"/>
            <a:ext cx="8786874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C"/>
          </a:p>
        </p:txBody>
      </p:sp>
      <p:pic>
        <p:nvPicPr>
          <p:cNvPr id="4" name="3 Imagen"/>
          <p:cNvPicPr/>
          <p:nvPr/>
        </p:nvPicPr>
        <p:blipFill>
          <a:blip r:embed="rId2"/>
          <a:srcRect l="20218" t="9091" r="37831" b="37782"/>
          <a:stretch>
            <a:fillRect/>
          </a:stretch>
        </p:blipFill>
        <p:spPr bwMode="auto">
          <a:xfrm>
            <a:off x="214282" y="285728"/>
            <a:ext cx="8501122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C"/>
          </a:p>
        </p:txBody>
      </p:sp>
      <p:pic>
        <p:nvPicPr>
          <p:cNvPr id="4" name="3 Imagen"/>
          <p:cNvPicPr/>
          <p:nvPr/>
        </p:nvPicPr>
        <p:blipFill>
          <a:blip r:embed="rId2"/>
          <a:srcRect l="11861" t="20187" r="28643" b="46788"/>
          <a:stretch>
            <a:fillRect/>
          </a:stretch>
        </p:blipFill>
        <p:spPr bwMode="auto">
          <a:xfrm>
            <a:off x="0" y="714356"/>
            <a:ext cx="9144000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C"/>
          </a:p>
        </p:txBody>
      </p:sp>
      <p:pic>
        <p:nvPicPr>
          <p:cNvPr id="4" name="3 Imagen"/>
          <p:cNvPicPr/>
          <p:nvPr/>
        </p:nvPicPr>
        <p:blipFill>
          <a:blip r:embed="rId2"/>
          <a:srcRect l="11861" t="52944" r="28643" b="9084"/>
          <a:stretch>
            <a:fillRect/>
          </a:stretch>
        </p:blipFill>
        <p:spPr bwMode="auto">
          <a:xfrm>
            <a:off x="0" y="571480"/>
            <a:ext cx="9001156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4</Words>
  <Application>Microsoft Office PowerPoint</Application>
  <PresentationFormat>On-screen Show (4:3)</PresentationFormat>
  <Paragraphs>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Tema de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David Centeno</dc:creator>
  <cp:lastModifiedBy>NELSON CORDOVA</cp:lastModifiedBy>
  <cp:revision>2</cp:revision>
  <dcterms:created xsi:type="dcterms:W3CDTF">2015-05-08T16:49:24Z</dcterms:created>
  <dcterms:modified xsi:type="dcterms:W3CDTF">2015-05-08T18:37:51Z</dcterms:modified>
</cp:coreProperties>
</file>